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9"/>
  </p:notesMasterIdLst>
  <p:sldIdLst>
    <p:sldId id="266" r:id="rId5"/>
    <p:sldId id="269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696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642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68426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0175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54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520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54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20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4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12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2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8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7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5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8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0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CB83234-995D-4149-8E1E-BC120E9070D5}" type="datetime1">
              <a:rPr lang="en-US" smtClean="0"/>
              <a:t>7/17/2023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46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ritikasood/data-analyst-portfolio-project-in-excel-1-sales-improvement-of-a-store-4b9e2c41012a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Store Sales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 fontScale="70000" lnSpcReduction="20000"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Brian Tobin</a:t>
            </a:r>
          </a:p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Project Source - Medium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3BBE-E9AD-8473-E749-BB10C0D2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02D2B-78B7-47BE-53E3-0151C2DD7724}"/>
              </a:ext>
            </a:extLst>
          </p:cNvPr>
          <p:cNvSpPr txBox="1"/>
          <p:nvPr/>
        </p:nvSpPr>
        <p:spPr>
          <a:xfrm>
            <a:off x="913795" y="2337319"/>
            <a:ext cx="103537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recreation of the "Data Analyst Portfolio Project in Excel#1: Sales Improvement Of A Store." on the Medium website. The article ca be found here:</a:t>
            </a:r>
          </a:p>
          <a:p>
            <a:endParaRPr lang="en-US" dirty="0"/>
          </a:p>
          <a:p>
            <a:pPr algn="ctr"/>
            <a:r>
              <a:rPr lang="en-US" dirty="0"/>
              <a:t>Data Analyst Portfolio Project in Excel#1: Sales Improvement Of A Store.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https://medium.com/@ritikasood/data-analyst-portfolio-project-in-excel-1-sales-improvement-of-a-store-4b9e2c41012a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6434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3BBE-E9AD-8473-E749-BB10C0D2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5747"/>
            <a:ext cx="10353762" cy="849153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B3CBF81-0A15-6BF8-F4B5-AAF9D0CD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63" y="954900"/>
            <a:ext cx="8602825" cy="56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6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3BBE-E9AD-8473-E749-BB10C0D2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20" y="0"/>
            <a:ext cx="10353762" cy="970450"/>
          </a:xfrm>
        </p:spPr>
        <p:txBody>
          <a:bodyPr/>
          <a:lstStyle/>
          <a:p>
            <a:r>
              <a:rPr lang="en-US" dirty="0"/>
              <a:t>Formulas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E79CAA-9057-CB9A-3090-950F72144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88" y="1114387"/>
            <a:ext cx="11185329" cy="42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60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</TotalTime>
  <Words>73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Calisto MT</vt:lpstr>
      <vt:lpstr>Wingdings 2</vt:lpstr>
      <vt:lpstr>Slate</vt:lpstr>
      <vt:lpstr>Store Sales Analysis</vt:lpstr>
      <vt:lpstr>About Project</vt:lpstr>
      <vt:lpstr>Dashboard</vt:lpstr>
      <vt:lpstr>Formulas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Sales Analysis</dc:title>
  <dc:creator>brian tobin</dc:creator>
  <cp:lastModifiedBy>brian tobin</cp:lastModifiedBy>
  <cp:revision>1</cp:revision>
  <dcterms:created xsi:type="dcterms:W3CDTF">2023-07-17T22:35:06Z</dcterms:created>
  <dcterms:modified xsi:type="dcterms:W3CDTF">2023-07-17T22:42:48Z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